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4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1"/>
    <p:restoredTop sz="91982"/>
  </p:normalViewPr>
  <p:slideViewPr>
    <p:cSldViewPr snapToGrid="0" snapToObjects="1" showGuides="1">
      <p:cViewPr varScale="1">
        <p:scale>
          <a:sx n="120" d="100"/>
          <a:sy n="120" d="100"/>
        </p:scale>
        <p:origin x="176" y="49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F: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F: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</c:v>
                </c:pt>
                <c:pt idx="2">
                  <c:v>8.3333333333</c:v>
                </c:pt>
                <c:pt idx="3">
                  <c:v>9.2592592593</c:v>
                </c:pt>
                <c:pt idx="4">
                  <c:v>9.2592592593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15828432"/>
        <c:axId val="-688947488"/>
      </c:barChart>
      <c:catAx>
        <c:axId val="-81582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8947488"/>
        <c:crosses val="autoZero"/>
        <c:auto val="1"/>
        <c:lblAlgn val="ctr"/>
        <c:lblOffset val="100"/>
        <c:noMultiLvlLbl val="0"/>
      </c:catAx>
      <c:valAx>
        <c:axId val="-68894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582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6395872"/>
        <c:axId val="-686794976"/>
      </c:scatterChart>
      <c:valAx>
        <c:axId val="-686395872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6794976"/>
        <c:crosses val="autoZero"/>
        <c:crossBetween val="midCat"/>
      </c:valAx>
      <c:valAx>
        <c:axId val="-68679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6395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8937728"/>
        <c:axId val="-688980896"/>
      </c:scatterChart>
      <c:valAx>
        <c:axId val="-688937728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8980896"/>
        <c:crosses val="autoZero"/>
        <c:crossBetween val="midCat"/>
      </c:valAx>
      <c:valAx>
        <c:axId val="-688980896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893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="" xmlns:a16="http://schemas.microsoft.com/office/drawing/2014/main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6" name="Grafiek 5"/>
          <p:cNvGraphicFramePr/>
          <p:nvPr>
            <p:extLst>
              <p:ext uri="{D42A27DB-BD31-4B8C-83A1-F6EECF244321}">
                <p14:modId xmlns:p14="http://schemas.microsoft.com/office/powerpoint/2010/main" val="619767546"/>
              </p:ext>
            </p:extLst>
          </p:nvPr>
        </p:nvGraphicFramePr>
        <p:xfrm>
          <a:off x="1524000" y="945646"/>
          <a:ext cx="6096000" cy="3658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="" xmlns:a16="http://schemas.microsoft.com/office/drawing/2014/main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="" xmlns:a16="http://schemas.microsoft.com/office/drawing/2014/main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="" xmlns:a16="http://schemas.microsoft.com/office/drawing/2014/main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="" xmlns:a16="http://schemas.microsoft.com/office/drawing/2014/main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="" xmlns:a16="http://schemas.microsoft.com/office/drawing/2014/main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="" xmlns:a16="http://schemas.microsoft.com/office/drawing/2014/main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Barometer, </a:t>
            </a:r>
            <a:r>
              <a:rPr lang="nl-BE" dirty="0" err="1"/>
              <a:t>temperature</a:t>
            </a:r>
            <a:r>
              <a:rPr lang="nl-BE" dirty="0"/>
              <a:t> sensor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860</Words>
  <Application>Microsoft Macintosh PowerPoint</Application>
  <PresentationFormat>Diavoorstelling (16:9)</PresentationFormat>
  <Paragraphs>292</Paragraphs>
  <Slides>34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Lander Dellafaille</cp:lastModifiedBy>
  <cp:revision>259</cp:revision>
  <dcterms:created xsi:type="dcterms:W3CDTF">2015-04-29T12:04:28Z</dcterms:created>
  <dcterms:modified xsi:type="dcterms:W3CDTF">2018-01-15T06:49:53Z</dcterms:modified>
  <cp:category/>
</cp:coreProperties>
</file>